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64" r:id="rId5"/>
    <p:sldId id="263" r:id="rId6"/>
    <p:sldId id="261" r:id="rId7"/>
    <p:sldId id="259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B703-C759-45EA-BB96-1E8BDCF13756}" type="datetimeFigureOut">
              <a:rPr lang="sk-SK" smtClean="0"/>
              <a:t>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313A-DAD1-4CAA-91CD-C20A9AAD0622}" type="slidenum">
              <a:rPr lang="sk-SK" smtClean="0"/>
              <a:t>‹#›</a:t>
            </a:fld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B703-C759-45EA-BB96-1E8BDCF13756}" type="datetimeFigureOut">
              <a:rPr lang="sk-SK" smtClean="0"/>
              <a:t>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313A-DAD1-4CAA-91CD-C20A9AAD062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B703-C759-45EA-BB96-1E8BDCF13756}" type="datetimeFigureOut">
              <a:rPr lang="sk-SK" smtClean="0"/>
              <a:t>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313A-DAD1-4CAA-91CD-C20A9AAD062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B703-C759-45EA-BB96-1E8BDCF13756}" type="datetimeFigureOut">
              <a:rPr lang="sk-SK" smtClean="0"/>
              <a:t>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313A-DAD1-4CAA-91CD-C20A9AAD062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B703-C759-45EA-BB96-1E8BDCF13756}" type="datetimeFigureOut">
              <a:rPr lang="sk-SK" smtClean="0"/>
              <a:t>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313A-DAD1-4CAA-91CD-C20A9AAD062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B703-C759-45EA-BB96-1E8BDCF13756}" type="datetimeFigureOut">
              <a:rPr lang="sk-SK" smtClean="0"/>
              <a:t>6.12.2016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313A-DAD1-4CAA-91CD-C20A9AAD062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B703-C759-45EA-BB96-1E8BDCF13756}" type="datetimeFigureOut">
              <a:rPr lang="sk-SK" smtClean="0"/>
              <a:t>6.12.2016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313A-DAD1-4CAA-91CD-C20A9AAD062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B703-C759-45EA-BB96-1E8BDCF13756}" type="datetimeFigureOut">
              <a:rPr lang="sk-SK" smtClean="0"/>
              <a:t>6.12.2016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313A-DAD1-4CAA-91CD-C20A9AAD062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B703-C759-45EA-BB96-1E8BDCF13756}" type="datetimeFigureOut">
              <a:rPr lang="sk-SK" smtClean="0"/>
              <a:t>6.12.2016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313A-DAD1-4CAA-91CD-C20A9AAD062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B703-C759-45EA-BB96-1E8BDCF13756}" type="datetimeFigureOut">
              <a:rPr lang="sk-SK" smtClean="0"/>
              <a:t>6.12.2016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313A-DAD1-4CAA-91CD-C20A9AAD062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B703-C759-45EA-BB96-1E8BDCF13756}" type="datetimeFigureOut">
              <a:rPr lang="sk-SK" smtClean="0"/>
              <a:t>6.12.2016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313A-DAD1-4CAA-91CD-C20A9AAD062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ECB703-C759-45EA-BB96-1E8BDCF13756}" type="datetimeFigureOut">
              <a:rPr lang="sk-SK" smtClean="0"/>
              <a:t>6.12.2016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113313A-DAD1-4CAA-91CD-C20A9AAD0622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sk.wikipedia.org/wiki/Stla%C4%8Den%C3%BD_zemn%C3%BD_plyn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sk.wikipedia.org/wiki/Plynov%C3%BD_mo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Dvojpalivov%C3%BD_motor" TargetMode="External"/><Relationship Id="rId5" Type="http://schemas.openxmlformats.org/officeDocument/2006/relationships/hyperlink" Target="https://sk.wikipedia.org/wiki/Motorov%C3%A1_nafta" TargetMode="External"/><Relationship Id="rId4" Type="http://schemas.openxmlformats.org/officeDocument/2006/relationships/hyperlink" Target="https://sk.wikipedia.org/wiki/Naftov%C3%BD_moto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sk.wikipedia.org/wiki/1858" TargetMode="External"/><Relationship Id="rId7" Type="http://schemas.openxmlformats.org/officeDocument/2006/relationships/hyperlink" Target="https://sk.wikipedia.org/wiki/Laman%C5%A1sk%C3%BD_prieliv" TargetMode="External"/><Relationship Id="rId2" Type="http://schemas.openxmlformats.org/officeDocument/2006/relationships/hyperlink" Target="https://sk.wikipedia.org/wiki/18._mare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1913" TargetMode="External"/><Relationship Id="rId5" Type="http://schemas.openxmlformats.org/officeDocument/2006/relationships/hyperlink" Target="https://sk.wikipedia.org/wiki/29._september" TargetMode="External"/><Relationship Id="rId10" Type="http://schemas.openxmlformats.org/officeDocument/2006/relationships/image" Target="../media/image10.jpg"/><Relationship Id="rId4" Type="http://schemas.openxmlformats.org/officeDocument/2006/relationships/hyperlink" Target="https://sk.wikipedia.org/wiki/Par%C3%AD%C5%BE" TargetMode="Externa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Klaudia </a:t>
            </a:r>
            <a:r>
              <a:rPr lang="sk-SK" dirty="0" err="1" smtClean="0"/>
              <a:t>Vargošková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4-taktný vznetový </a:t>
            </a:r>
            <a:r>
              <a:rPr lang="sk-SK" dirty="0" smtClean="0"/>
              <a:t>motor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23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/>
              <a:t>piestový spaľovací </a:t>
            </a:r>
            <a:r>
              <a:rPr lang="sk-SK" dirty="0" smtClean="0"/>
              <a:t>motor</a:t>
            </a:r>
          </a:p>
          <a:p>
            <a:r>
              <a:rPr lang="sk-SK" dirty="0" smtClean="0"/>
              <a:t>najčastejšie </a:t>
            </a:r>
            <a:r>
              <a:rPr lang="sk-SK" dirty="0"/>
              <a:t>ide o naftový motor (palivom je </a:t>
            </a:r>
            <a:r>
              <a:rPr lang="sk-SK" dirty="0" smtClean="0"/>
              <a:t>nafta), ktorý </a:t>
            </a:r>
            <a:r>
              <a:rPr lang="sk-SK" dirty="0"/>
              <a:t>sa nevhodne označuje ako </a:t>
            </a:r>
            <a:r>
              <a:rPr lang="sk-SK" dirty="0" smtClean="0"/>
              <a:t>dieselový motor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289548" cy="32895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28661"/>
            <a:ext cx="2232025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1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VZNETOVÉ MOTORY PODĽA PALIVA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hlinkClick r:id="rId2" tooltip="Plynový motor"/>
              </a:rPr>
              <a:t>plynový motor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dirty="0"/>
              <a:t>- palivom je plyn, najčastejšie 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  <a:hlinkClick r:id="rId3" tooltip="Stlačený zemný plyn"/>
              </a:rPr>
              <a:t>stlačený zemný plyn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dirty="0"/>
              <a:t>(CNG</a:t>
            </a:r>
            <a:r>
              <a:rPr lang="sk-SK" dirty="0" smtClean="0"/>
              <a:t>)</a:t>
            </a:r>
          </a:p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hlinkClick r:id="rId4" tooltip="Naftový motor"/>
              </a:rPr>
              <a:t>naftový motor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dirty="0"/>
              <a:t>- palivom je 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  <a:hlinkClick r:id="rId5" tooltip="Motorová nafta"/>
              </a:rPr>
              <a:t>motorová nafta</a:t>
            </a:r>
            <a:r>
              <a:rPr lang="sk-SK" dirty="0"/>
              <a:t>, najčastejší zástupca vznetových </a:t>
            </a:r>
            <a:r>
              <a:rPr lang="sk-SK" dirty="0" smtClean="0"/>
              <a:t>motorov</a:t>
            </a:r>
          </a:p>
          <a:p>
            <a:r>
              <a:rPr lang="da-DK" dirty="0">
                <a:solidFill>
                  <a:schemeClr val="tx1">
                    <a:lumMod val="50000"/>
                  </a:schemeClr>
                </a:solidFill>
                <a:hlinkClick r:id="rId6" tooltip="Dvojpalivový motor"/>
              </a:rPr>
              <a:t>dvojpalivový motor</a:t>
            </a:r>
            <a:r>
              <a:rPr lang="da-DK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a-DK" dirty="0"/>
              <a:t>- palivom je plyn, alebo nafta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60358"/>
            <a:ext cx="3476228" cy="293484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96772"/>
            <a:ext cx="3384376" cy="26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3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/>
              <a:t>K vznieteniu paliva dochádza po jeho </a:t>
            </a:r>
            <a:r>
              <a:rPr lang="sk-SK" dirty="0" smtClean="0"/>
              <a:t>vstreknutí:</a:t>
            </a:r>
          </a:p>
          <a:p>
            <a:r>
              <a:rPr lang="sk-SK" b="1" u="sng" dirty="0">
                <a:solidFill>
                  <a:schemeClr val="tx1">
                    <a:lumMod val="50000"/>
                  </a:schemeClr>
                </a:solidFill>
              </a:rPr>
              <a:t>s priamym </a:t>
            </a:r>
            <a:r>
              <a:rPr lang="sk-SK" b="1" u="sng" dirty="0" smtClean="0">
                <a:solidFill>
                  <a:schemeClr val="tx1">
                    <a:lumMod val="50000"/>
                  </a:schemeClr>
                </a:solidFill>
              </a:rPr>
              <a:t>vstrekovaním</a:t>
            </a:r>
          </a:p>
          <a:p>
            <a:r>
              <a:rPr lang="sk-SK" b="1" u="sng" dirty="0">
                <a:solidFill>
                  <a:schemeClr val="tx1">
                    <a:lumMod val="50000"/>
                  </a:schemeClr>
                </a:solidFill>
              </a:rPr>
              <a:t>s nepriamym vstrekovaním</a:t>
            </a:r>
            <a:endParaRPr lang="sk-SK" u="sng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34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Pracovný </a:t>
            </a:r>
            <a:r>
              <a:rPr lang="sk-SK" dirty="0" smtClean="0"/>
              <a:t>cyklus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1. nasávanie</a:t>
            </a:r>
          </a:p>
          <a:p>
            <a:r>
              <a:rPr lang="sk-SK" dirty="0" smtClean="0"/>
              <a:t>2. kompresia</a:t>
            </a:r>
          </a:p>
          <a:p>
            <a:r>
              <a:rPr lang="sk-SK" dirty="0" smtClean="0"/>
              <a:t>3. spaľovanie a expanzia</a:t>
            </a:r>
          </a:p>
          <a:p>
            <a:r>
              <a:rPr lang="sk-SK" dirty="0" smtClean="0"/>
              <a:t>4. výfuk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672"/>
            <a:ext cx="2563736" cy="55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84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RUDOLF DIESEL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* 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  <a:hlinkClick r:id="rId2" tooltip="18. marec"/>
              </a:rPr>
              <a:t>18. marec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  <a:hlinkClick r:id="rId3" tooltip="1858"/>
              </a:rPr>
              <a:t>1858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sk-SK" dirty="0" smtClean="0">
                <a:solidFill>
                  <a:schemeClr val="tx1">
                    <a:lumMod val="50000"/>
                  </a:schemeClr>
                </a:solidFill>
                <a:hlinkClick r:id="rId4" tooltip="Paríž"/>
              </a:rPr>
              <a:t>Paríž</a:t>
            </a:r>
            <a:r>
              <a:rPr lang="sk-SK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sk-SK" dirty="0" smtClean="0">
                <a:solidFill>
                  <a:schemeClr val="tx1">
                    <a:lumMod val="50000"/>
                  </a:schemeClr>
                </a:solidFill>
              </a:rPr>
              <a:t>† 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  <a:hlinkClick r:id="rId5" tooltip="29. september"/>
              </a:rPr>
              <a:t>29. september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  <a:hlinkClick r:id="rId6" tooltip="1913"/>
              </a:rPr>
              <a:t>1913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  <a:hlinkClick r:id="rId7" tooltip="Lamanšský prieliv"/>
              </a:rPr>
              <a:t>Lamanšský </a:t>
            </a:r>
            <a:r>
              <a:rPr lang="sk-SK" dirty="0" smtClean="0">
                <a:solidFill>
                  <a:schemeClr val="tx1">
                    <a:lumMod val="50000"/>
                  </a:schemeClr>
                </a:solidFill>
                <a:hlinkClick r:id="rId7" tooltip="Lamanšský prieliv"/>
              </a:rPr>
              <a:t>prieliv</a:t>
            </a:r>
            <a:r>
              <a:rPr lang="sk-SK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sk-SK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sk-SK" dirty="0" smtClean="0"/>
              <a:t>nemecký inžinier </a:t>
            </a:r>
            <a:r>
              <a:rPr lang="sk-SK" dirty="0"/>
              <a:t>a </a:t>
            </a:r>
            <a:r>
              <a:rPr lang="sk-SK" dirty="0" smtClean="0"/>
              <a:t>vynálezca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2808312" cy="284519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33513"/>
            <a:ext cx="1840557" cy="254354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529575" cy="26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50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8308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53</TotalTime>
  <Words>118</Words>
  <Application>Microsoft Office PowerPoint</Application>
  <PresentationFormat>Prezentácia na obrazovke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Horizont</vt:lpstr>
      <vt:lpstr>4-taktný vznetový motor</vt:lpstr>
      <vt:lpstr>Prezentácia programu PowerPoint</vt:lpstr>
      <vt:lpstr>VZNETOVÉ MOTORY PODĽA PALIVA</vt:lpstr>
      <vt:lpstr>Prezentácia programu PowerPoint</vt:lpstr>
      <vt:lpstr>Pracovný cyklus</vt:lpstr>
      <vt:lpstr>RUDOLF DIESEL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4-taktný vznetový (naftový) motor</dc:title>
  <dc:creator>Dell</dc:creator>
  <cp:lastModifiedBy>Dell</cp:lastModifiedBy>
  <cp:revision>6</cp:revision>
  <dcterms:created xsi:type="dcterms:W3CDTF">2016-11-24T17:08:38Z</dcterms:created>
  <dcterms:modified xsi:type="dcterms:W3CDTF">2016-12-06T14:58:57Z</dcterms:modified>
</cp:coreProperties>
</file>